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7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43B9-F997-4C41-BD14-34A091F4D46A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8DFFC-30B2-40AF-8E9B-D3ED6A2B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3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5B79-4037-4079-8C6D-C6F00A2362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29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4A073-2932-4757-B4D9-B9B7B1D6DF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643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A554E-C182-475A-9077-EB1C3AEB6D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1148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3D3A9-8CE2-4837-8D94-28BC1D5113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91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86686-249B-4B7D-8B62-068C4B285B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134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2E342-566A-4BD2-95F9-D238D397B6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62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249D-857F-47D9-9097-5405CD267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15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377C2-E55F-4AD0-A170-B307D983DF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16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BF80A-F5E7-4D18-9288-18FAFDCE3E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48518-1C88-4151-A99A-14CAE6901D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704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628E9-BC30-426D-8852-128E171F7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699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4889C8-7098-448C-AA23-AAEA4C7E0DD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</a:t>
            </a:r>
            <a:r>
              <a:rPr lang="en-US" altLang="en-US" sz="4000" dirty="0" smtClean="0">
                <a:solidFill>
                  <a:schemeClr val="folHlink"/>
                </a:solidFill>
              </a:rPr>
              <a:t>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12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915400" cy="5334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79: </a:t>
            </a:r>
            <a:r>
              <a:rPr lang="es-ES_tradnl" altLang="en-US" dirty="0"/>
              <a:t>¿Cual es un desayuno popular en Nicaragua?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n-US" altLang="en-US" dirty="0" smtClean="0"/>
              <a:t>En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, leer </a:t>
            </a:r>
            <a:r>
              <a:rPr lang="en-US" altLang="en-US" u="sng" dirty="0"/>
              <a:t>La comida en </a:t>
            </a:r>
            <a:r>
              <a:rPr lang="en-US" altLang="en-US" u="sng" dirty="0" err="1"/>
              <a:t>otras</a:t>
            </a:r>
            <a:r>
              <a:rPr lang="en-US" altLang="en-US" u="sng" dirty="0"/>
              <a:t> </a:t>
            </a:r>
            <a:r>
              <a:rPr lang="en-US" altLang="en-US" u="sng" dirty="0" err="1"/>
              <a:t>partes</a:t>
            </a:r>
            <a:r>
              <a:rPr lang="en-US" altLang="en-US" dirty="0"/>
              <a:t> p. 146; en </a:t>
            </a:r>
            <a:r>
              <a:rPr lang="en-US" altLang="en-US" dirty="0" err="1"/>
              <a:t>voz</a:t>
            </a:r>
            <a:r>
              <a:rPr lang="en-US" altLang="en-US" dirty="0"/>
              <a:t> </a:t>
            </a:r>
            <a:r>
              <a:rPr lang="en-US" altLang="en-US" dirty="0" err="1"/>
              <a:t>alta.</a:t>
            </a:r>
            <a:endParaRPr lang="en-US" altLang="en-US" dirty="0"/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A</a:t>
            </a:r>
            <a:r>
              <a:rPr lang="en-US" altLang="en-US" dirty="0"/>
              <a:t> p. 147 (1-4)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067800" cy="5410200"/>
          </a:xfrm>
        </p:spPr>
        <p:txBody>
          <a:bodyPr/>
          <a:lstStyle/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B</a:t>
            </a:r>
            <a:r>
              <a:rPr lang="en-US" altLang="en-US" sz="2800" dirty="0"/>
              <a:t> p.147 (1-4)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Ejercicio</a:t>
            </a:r>
            <a:r>
              <a:rPr lang="en-US" altLang="en-US" sz="2800" u="sng" dirty="0"/>
              <a:t> C</a:t>
            </a:r>
            <a:r>
              <a:rPr lang="en-US" altLang="en-US" sz="2800" dirty="0"/>
              <a:t> p. 147 (1-7</a:t>
            </a:r>
            <a:r>
              <a:rPr lang="en-US" altLang="en-US" sz="2800" dirty="0" smtClean="0"/>
              <a:t>)</a:t>
            </a:r>
          </a:p>
          <a:p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D</a:t>
            </a:r>
            <a:r>
              <a:rPr lang="en-US" altLang="en-US" sz="2800" dirty="0" smtClean="0"/>
              <a:t> p. 147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ONLINE QUIZ  DUE BY </a:t>
            </a:r>
            <a:r>
              <a:rPr lang="en-US" altLang="en-US" sz="2800" dirty="0" smtClean="0"/>
              <a:t>WEDNESDAY </a:t>
            </a:r>
            <a:r>
              <a:rPr lang="en-US" altLang="en-US" sz="2800" dirty="0" smtClean="0"/>
              <a:t>AT MIDNIGHT!</a:t>
            </a:r>
            <a:endParaRPr lang="en-US" altLang="en-US" sz="2800" dirty="0"/>
          </a:p>
          <a:p>
            <a:pPr lvl="1"/>
            <a:r>
              <a:rPr lang="en-US" altLang="en-US" sz="2400" dirty="0"/>
              <a:t>Go to </a:t>
            </a:r>
            <a:r>
              <a:rPr lang="en-US" altLang="en-US" sz="2400" dirty="0">
                <a:hlinkClick r:id="rId2"/>
              </a:rPr>
              <a:t>www.glencoe.com</a:t>
            </a:r>
            <a:endParaRPr lang="en-US" altLang="en-US" sz="2400" dirty="0"/>
          </a:p>
          <a:p>
            <a:pPr lvl="2"/>
            <a:r>
              <a:rPr lang="en-US" altLang="en-US" sz="2000" dirty="0" err="1"/>
              <a:t>QuickPassCode</a:t>
            </a:r>
            <a:r>
              <a:rPr lang="en-US" altLang="en-US" sz="2000" dirty="0"/>
              <a:t>: ASD4003c4</a:t>
            </a:r>
          </a:p>
          <a:p>
            <a:pPr lvl="3"/>
            <a:r>
              <a:rPr lang="en-US" altLang="en-US" sz="1800" dirty="0"/>
              <a:t>Under CONVERSATION PRACTICE</a:t>
            </a:r>
          </a:p>
          <a:p>
            <a:pPr lvl="4"/>
            <a:r>
              <a:rPr lang="en-US" altLang="en-US" sz="1800" dirty="0"/>
              <a:t>Complete </a:t>
            </a:r>
            <a:r>
              <a:rPr lang="en-US" altLang="en-US" sz="1800" u="sng" dirty="0" err="1" smtClean="0"/>
              <a:t>Conversacion</a:t>
            </a:r>
            <a:r>
              <a:rPr lang="en-US" altLang="en-US" sz="1800" u="sng" dirty="0" smtClean="0"/>
              <a:t> </a:t>
            </a:r>
            <a:r>
              <a:rPr lang="en-US" altLang="en-US" sz="1800" u="sng" dirty="0"/>
              <a:t>Self-Check </a:t>
            </a:r>
            <a:r>
              <a:rPr lang="en-US" altLang="en-US" sz="1800" u="sng" dirty="0" smtClean="0"/>
              <a:t>Quiz</a:t>
            </a:r>
          </a:p>
          <a:p>
            <a:pPr lvl="5"/>
            <a:r>
              <a:rPr lang="en-US" altLang="en-US" sz="1800" dirty="0" smtClean="0"/>
              <a:t>SECTION </a:t>
            </a:r>
            <a:r>
              <a:rPr lang="en-US" altLang="en-US" sz="1800" dirty="0" smtClean="0"/>
              <a:t>ID: </a:t>
            </a:r>
            <a:r>
              <a:rPr lang="en-US" altLang="en-US" sz="1800" b="1" dirty="0" smtClean="0"/>
              <a:t>701</a:t>
            </a:r>
          </a:p>
          <a:p>
            <a:pPr lvl="5"/>
            <a:r>
              <a:rPr lang="en-US" altLang="en-US" sz="1800" dirty="0" smtClean="0"/>
              <a:t>My Instructor: </a:t>
            </a:r>
            <a:r>
              <a:rPr lang="en-US" altLang="en-US" sz="1800" b="1" dirty="0" smtClean="0"/>
              <a:t>hzumaeta@renaissancecharter.org</a:t>
            </a:r>
            <a:endParaRPr lang="en-US" altLang="en-US" sz="1800" dirty="0"/>
          </a:p>
          <a:p>
            <a:endParaRPr lang="en-US" altLang="en-US" sz="28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2514600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79 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108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702 La fecha es 12 de mayo del 2014</vt:lpstr>
      <vt:lpstr>Ejercicios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11 IM La fecha es 10 de mayo del 2011</dc:title>
  <dc:creator>Helen Zumaeta</dc:creator>
  <cp:lastModifiedBy>Helen Zumaeta</cp:lastModifiedBy>
  <cp:revision>17</cp:revision>
  <cp:lastPrinted>2014-05-12T13:58:41Z</cp:lastPrinted>
  <dcterms:created xsi:type="dcterms:W3CDTF">2011-05-10T13:32:56Z</dcterms:created>
  <dcterms:modified xsi:type="dcterms:W3CDTF">2014-05-12T20:51:06Z</dcterms:modified>
</cp:coreProperties>
</file>